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7" r:id="rId24"/>
    <p:sldId id="278" r:id="rId25"/>
    <p:sldId id="279" r:id="rId26"/>
    <p:sldId id="280" r:id="rId27"/>
    <p:sldId id="295" r:id="rId28"/>
    <p:sldId id="281" r:id="rId29"/>
    <p:sldId id="292" r:id="rId30"/>
    <p:sldId id="282" r:id="rId31"/>
    <p:sldId id="293" r:id="rId32"/>
    <p:sldId id="283" r:id="rId33"/>
    <p:sldId id="284" r:id="rId34"/>
    <p:sldId id="285" r:id="rId35"/>
    <p:sldId id="286" r:id="rId36"/>
    <p:sldId id="287" r:id="rId37"/>
    <p:sldId id="288" r:id="rId38"/>
    <p:sldId id="296" r:id="rId39"/>
    <p:sldId id="289" r:id="rId40"/>
    <p:sldId id="290" r:id="rId41"/>
    <p:sldId id="291" r:id="rId42"/>
    <p:sldId id="294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r>
              <a:rPr lang="en-US" dirty="0" smtClean="0"/>
              <a:t>	</a:t>
            </a:r>
            <a:endParaRPr lang="es-41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327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imprimir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__________________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copia</a:t>
            </a:r>
            <a:r>
              <a:rPr lang="en-US" dirty="0" smtClean="0"/>
              <a:t> del </a:t>
            </a:r>
            <a:r>
              <a:rPr lang="en-US" dirty="0" err="1" smtClean="0"/>
              <a:t>libro</a:t>
            </a:r>
            <a:r>
              <a:rPr lang="en-US" dirty="0" smtClean="0"/>
              <a:t>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60250" y="4124973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imprimí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8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n-US" dirty="0" err="1" smtClean="0"/>
              <a:t>Fue</a:t>
            </a:r>
            <a:r>
              <a:rPr lang="en-US" dirty="0" smtClean="0"/>
              <a:t> un </a:t>
            </a:r>
            <a:r>
              <a:rPr lang="en-US" dirty="0" err="1" smtClean="0"/>
              <a:t>sismo</a:t>
            </a:r>
            <a:r>
              <a:rPr lang="en-US" dirty="0" smtClean="0"/>
              <a:t> de 5 </a:t>
            </a:r>
            <a:r>
              <a:rPr lang="en-US" dirty="0" err="1" smtClean="0"/>
              <a:t>grados</a:t>
            </a:r>
            <a:r>
              <a:rPr lang="en-US" dirty="0" smtClean="0"/>
              <a:t> __________________ 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geofístico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713413" y="3840888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informó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juzgar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i="1" dirty="0" smtClean="0"/>
              <a:t>______________ </a:t>
            </a:r>
            <a:r>
              <a:rPr lang="es-ES" dirty="0" smtClean="0"/>
              <a:t>que </a:t>
            </a:r>
            <a:r>
              <a:rPr lang="es-ES" dirty="0"/>
              <a:t>mi presencia era </a:t>
            </a:r>
            <a:r>
              <a:rPr lang="es-ES" dirty="0" smtClean="0"/>
              <a:t>innecesaria y me fui.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50290" y="4151606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Juzgué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1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llorar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El pobre niño ______________ al ver a su mamá salir del jardín de niños sin él.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662671" y="3858643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lloró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5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El árbitro pitó y los jugadores no se _______________ por casi un minuto.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2617" y="3832010"/>
            <a:ext cx="1903628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movieron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¿cuándo _________________ tú?, Yo nací en 1977.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72559" y="4204872"/>
            <a:ext cx="1903628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naciste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ofender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Nuestra amiga no nos quiere volver a hablar porque la ___________________ con una broma desatinada.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78765" y="4222628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ofendimos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parecer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¿Qué les _______________________ el discurso del presidente?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10415" y="4169362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pareció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9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quedar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Los dos equipos empataron 0-0 y __________________ sin una posibilidad de ganar el título del torneo.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16590" y="3814255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quedaron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romper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Al cantante se le _________________ el pantalón en pleno concierto y sufrió un incómodo momento.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48598" y="3796499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rompió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r>
              <a:rPr lang="en-US" dirty="0" smtClean="0"/>
              <a:t> regular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8143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Tienes que ir a la fiesta si no __________________ para la casa de tus padres ya.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66175" y="3840887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saliste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9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__________________ la iniciativa y la invité a salir con nosotros el próximo sábado.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45600" y="3805377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Tomé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La actriz ________________________ Photoshop para retocar su imagen.  Ella no tiene una cintura tan fina.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24816" y="3787622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usó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¿Qué película ____________________ Uds. Ayer?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46757" y="4213751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vieron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visitar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El año pasado </a:t>
            </a:r>
            <a:r>
              <a:rPr lang="es-ES" dirty="0" err="1" smtClean="0"/>
              <a:t>uds.</a:t>
            </a:r>
            <a:r>
              <a:rPr lang="es-ES" dirty="0" smtClean="0"/>
              <a:t> _________________ la montañas azules en Sídney durante mis vacaciones.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99139" y="3832010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visitaron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pretérito </a:t>
            </a:r>
            <a:r>
              <a:rPr lang="es-419" dirty="0" err="1" smtClean="0"/>
              <a:t>semi</a:t>
            </a:r>
            <a:r>
              <a:rPr lang="en-US" dirty="0" smtClean="0"/>
              <a:t>-</a:t>
            </a:r>
            <a:r>
              <a:rPr lang="es-419" dirty="0" smtClean="0"/>
              <a:t>regular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6854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La batería no _________________ porque es demasiado delgada.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31473" y="3805376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cupo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6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conducir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/>
              <a:t>Estoy seguro de </a:t>
            </a:r>
            <a:r>
              <a:rPr lang="es-ES" dirty="0" smtClean="0"/>
              <a:t>que tú </a:t>
            </a:r>
            <a:r>
              <a:rPr lang="es-ES" i="1" dirty="0" smtClean="0"/>
              <a:t>________________</a:t>
            </a:r>
            <a:r>
              <a:rPr lang="es-ES" dirty="0" smtClean="0"/>
              <a:t>el </a:t>
            </a:r>
            <a:r>
              <a:rPr lang="es-ES" dirty="0"/>
              <a:t>auto media borracho, porque apesta a licor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65469" y="3769866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condujiste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Todo lo que yo te _________________ de enrique es cierto.  No debes salir con él.  En verdad es un “don juan”.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41751" y="3840887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dije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no _________________ a la altura de la clase y dejé de asistir.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07429" y="4169361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estuve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4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arreglar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¿______________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diferencias</a:t>
            </a:r>
            <a:r>
              <a:rPr lang="en-US" dirty="0" smtClean="0"/>
              <a:t> con Ximena Miguel? 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52382" y="4152900"/>
            <a:ext cx="8534401" cy="122766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B0F0"/>
                </a:solidFill>
              </a:rPr>
              <a:t>Arregó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hacer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Me gustó mucho la novela.  Me ________________ pensar en mi último viaje a parís.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2291" y="3832010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hizo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_________________ un terremoto aquí el año pasado.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5689" y="4187117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Hubo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¿no _________________ (nosotros) evitar los ataques nucleares de Hiroshima y </a:t>
            </a:r>
            <a:r>
              <a:rPr lang="es-ES" dirty="0" err="1" smtClean="0"/>
              <a:t>nagasaki</a:t>
            </a:r>
            <a:r>
              <a:rPr lang="es-ES" dirty="0"/>
              <a:t>?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889674" y="3840888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pudimos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ES" dirty="0" smtClean="0"/>
              <a:t>En cuzco yo _________________ en práctica todo lo que aprendí en la universidad de Mansfield.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18474" y="3832010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puse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Los jóvenes _____________________ intimidar al anciano, pero aprendieron una lección de boxeo.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05410" y="3796500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quisieron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El entrenador de fútbol dijo: “nosotros __________________ aprovechar de los errores del otro equipo.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130676" y="3787622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supimos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/>
              <a:t>La razón por la cual </a:t>
            </a:r>
            <a:r>
              <a:rPr lang="es-ES" dirty="0" smtClean="0"/>
              <a:t>yo </a:t>
            </a:r>
            <a:r>
              <a:rPr lang="es-ES" i="1" dirty="0" smtClean="0"/>
              <a:t>_______________ </a:t>
            </a:r>
            <a:r>
              <a:rPr lang="es-ES" dirty="0" smtClean="0"/>
              <a:t>estas </a:t>
            </a:r>
            <a:r>
              <a:rPr lang="es-ES" dirty="0"/>
              <a:t>pizzas es para </a:t>
            </a:r>
            <a:r>
              <a:rPr lang="es-ES" dirty="0" smtClean="0"/>
              <a:t>agradecerles por su ayuda y comprensión.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600540" y="3823132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traje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0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traducir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Nosotros __________________ el </a:t>
            </a:r>
            <a:r>
              <a:rPr lang="es-ES" dirty="0"/>
              <a:t>texto, porque es </a:t>
            </a:r>
            <a:r>
              <a:rPr lang="es-ES" dirty="0" smtClean="0"/>
              <a:t>simple y forma un elemento importante de la obra.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937239" y="3823132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tradujimos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Nosotros no vamos a dejar de luchar, porque ____________________ por un objetivo: ganar.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52323" y="4213749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vinimos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pretérito </a:t>
            </a:r>
            <a:r>
              <a:rPr lang="en-US" dirty="0" err="1" smtClean="0"/>
              <a:t>ir</a:t>
            </a:r>
            <a:r>
              <a:rPr lang="es-419" dirty="0" smtClean="0"/>
              <a:t>regular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970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bailar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André y </a:t>
            </a:r>
            <a:r>
              <a:rPr lang="en-US" dirty="0" err="1" smtClean="0"/>
              <a:t>marta</a:t>
            </a:r>
            <a:r>
              <a:rPr lang="en-US" dirty="0" smtClean="0"/>
              <a:t> _______________ salsa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boda</a:t>
            </a:r>
            <a:r>
              <a:rPr lang="en-US" dirty="0" smtClean="0"/>
              <a:t>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51698" y="4188411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bailaron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7996" y="3341601"/>
            <a:ext cx="10270833" cy="1371435"/>
          </a:xfrm>
        </p:spPr>
        <p:txBody>
          <a:bodyPr>
            <a:normAutofit/>
          </a:bodyPr>
          <a:lstStyle/>
          <a:p>
            <a:r>
              <a:rPr lang="es-ES" dirty="0" smtClean="0"/>
              <a:t>Luego de pasar el proceso de evaluación yo _____________ seleccionado para entrar a estudiar en la universidad </a:t>
            </a:r>
            <a:r>
              <a:rPr lang="es-ES" dirty="0" err="1" smtClean="0"/>
              <a:t>computense</a:t>
            </a:r>
            <a:r>
              <a:rPr lang="es-ES" dirty="0" smtClean="0"/>
              <a:t> de Madrid.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705505" y="3429000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fui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¿__________________ al médico?  No es una infección simple y tienes que tener cuidado.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12121" y="3814254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Fuiste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>
            <a:normAutofit/>
          </a:bodyPr>
          <a:lstStyle/>
          <a:p>
            <a:r>
              <a:rPr lang="es-ES" dirty="0" smtClean="0"/>
              <a:t>Gracias a dios el jugador _______________ negativo a la prueba de antidopaje.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911258" y="3796499"/>
            <a:ext cx="2143324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dio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6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cerrar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¿_______________ la </a:t>
            </a:r>
            <a:r>
              <a:rPr lang="en-US" dirty="0" err="1" smtClean="0"/>
              <a:t>puerta</a:t>
            </a:r>
            <a:r>
              <a:rPr lang="en-US" dirty="0" smtClean="0"/>
              <a:t>, </a:t>
            </a:r>
            <a:r>
              <a:rPr lang="en-US" dirty="0" err="1" smtClean="0"/>
              <a:t>hijo</a:t>
            </a:r>
            <a:r>
              <a:rPr lang="en-US" dirty="0" smtClean="0"/>
              <a:t>?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34626" y="4200947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Cerraste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7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dirigir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419" dirty="0" smtClean="0"/>
              <a:t>Leímos “piscina“ y luego hacia ella nos _________________.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866246" y="4236457"/>
            <a:ext cx="1703883" cy="756452"/>
          </a:xfrm>
        </p:spPr>
        <p:txBody>
          <a:bodyPr>
            <a:normAutofit/>
          </a:bodyPr>
          <a:lstStyle/>
          <a:p>
            <a:r>
              <a:rPr lang="es-419" sz="2800" dirty="0" smtClean="0">
                <a:solidFill>
                  <a:srgbClr val="00B0F0"/>
                </a:solidFill>
              </a:rPr>
              <a:t>dirigimos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escuchar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419" dirty="0" smtClean="0"/>
              <a:t>Nunca ______________ a Eva decirme, “te amo”.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22394" y="4187116"/>
            <a:ext cx="1703883" cy="756452"/>
          </a:xfrm>
        </p:spPr>
        <p:txBody>
          <a:bodyPr>
            <a:normAutofit/>
          </a:bodyPr>
          <a:lstStyle/>
          <a:p>
            <a:r>
              <a:rPr lang="es-419" sz="2800" dirty="0" smtClean="0">
                <a:solidFill>
                  <a:srgbClr val="00B0F0"/>
                </a:solidFill>
              </a:rPr>
              <a:t>escuché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perder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competencia</a:t>
            </a:r>
            <a:r>
              <a:rPr lang="en-US" dirty="0" smtClean="0"/>
              <a:t> mi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me </a:t>
            </a:r>
            <a:r>
              <a:rPr lang="en-US" dirty="0" err="1" smtClean="0"/>
              <a:t>decía</a:t>
            </a:r>
            <a:r>
              <a:rPr lang="en-US" dirty="0" smtClean="0"/>
              <a:t> “</a:t>
            </a:r>
            <a:r>
              <a:rPr lang="es-419" dirty="0" smtClean="0"/>
              <a:t>______________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 no </a:t>
            </a:r>
            <a:r>
              <a:rPr lang="en-US" dirty="0" err="1" smtClean="0"/>
              <a:t>más</a:t>
            </a:r>
            <a:r>
              <a:rPr lang="es-419" dirty="0" smtClean="0"/>
              <a:t>”.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86378" y="4231504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ganaste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8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hallar</a:t>
            </a:r>
            <a:endParaRPr lang="es-41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10173178" cy="838200"/>
          </a:xfrm>
        </p:spPr>
        <p:txBody>
          <a:bodyPr/>
          <a:lstStyle/>
          <a:p>
            <a:r>
              <a:rPr lang="es-419" dirty="0" smtClean="0"/>
              <a:t>Los policía _________________ el cadáver de una mujer de 35 años dentro de la habitación </a:t>
            </a:r>
            <a:r>
              <a:rPr lang="es-419" dirty="0" err="1" smtClean="0"/>
              <a:t>aquilada</a:t>
            </a:r>
            <a:r>
              <a:rPr lang="es-419" dirty="0" smtClean="0"/>
              <a:t>.</a:t>
            </a:r>
            <a:endParaRPr lang="es-41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32103" y="3858643"/>
            <a:ext cx="1703883" cy="75645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hallaron</a:t>
            </a:r>
            <a:endParaRPr lang="es-419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514</TotalTime>
  <Words>613</Words>
  <Application>Microsoft Office PowerPoint</Application>
  <PresentationFormat>Widescreen</PresentationFormat>
  <Paragraphs>119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Century Gothic</vt:lpstr>
      <vt:lpstr>Wingdings 3</vt:lpstr>
      <vt:lpstr>Slice</vt:lpstr>
      <vt:lpstr>El pretérito </vt:lpstr>
      <vt:lpstr>El pretérito regular</vt:lpstr>
      <vt:lpstr>arreglar</vt:lpstr>
      <vt:lpstr>bailar</vt:lpstr>
      <vt:lpstr>cerrar</vt:lpstr>
      <vt:lpstr>dirigir</vt:lpstr>
      <vt:lpstr>escuchar</vt:lpstr>
      <vt:lpstr>ganar</vt:lpstr>
      <vt:lpstr>hallar</vt:lpstr>
      <vt:lpstr>imprimir</vt:lpstr>
      <vt:lpstr>informar</vt:lpstr>
      <vt:lpstr>juzgar</vt:lpstr>
      <vt:lpstr>llorar</vt:lpstr>
      <vt:lpstr>Mover</vt:lpstr>
      <vt:lpstr>nacer</vt:lpstr>
      <vt:lpstr>ofender</vt:lpstr>
      <vt:lpstr>parecer</vt:lpstr>
      <vt:lpstr>quedar</vt:lpstr>
      <vt:lpstr>romper</vt:lpstr>
      <vt:lpstr>salir</vt:lpstr>
      <vt:lpstr>tomar</vt:lpstr>
      <vt:lpstr>usar</vt:lpstr>
      <vt:lpstr>ver</vt:lpstr>
      <vt:lpstr>visitar</vt:lpstr>
      <vt:lpstr>El pretérito semi-regular</vt:lpstr>
      <vt:lpstr>caber</vt:lpstr>
      <vt:lpstr>conducir</vt:lpstr>
      <vt:lpstr>decir</vt:lpstr>
      <vt:lpstr>estar</vt:lpstr>
      <vt:lpstr>hacer</vt:lpstr>
      <vt:lpstr>haber</vt:lpstr>
      <vt:lpstr>poder</vt:lpstr>
      <vt:lpstr>poner</vt:lpstr>
      <vt:lpstr>querer</vt:lpstr>
      <vt:lpstr>saber</vt:lpstr>
      <vt:lpstr>traer</vt:lpstr>
      <vt:lpstr>traducir</vt:lpstr>
      <vt:lpstr>venir</vt:lpstr>
      <vt:lpstr>El pretérito irregular</vt:lpstr>
      <vt:lpstr>ser</vt:lpstr>
      <vt:lpstr>ir</vt:lpstr>
      <vt:lpstr>dar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William Keeth</dc:creator>
  <cp:lastModifiedBy>William Keeth</cp:lastModifiedBy>
  <cp:revision>17</cp:revision>
  <dcterms:created xsi:type="dcterms:W3CDTF">2015-09-15T02:04:44Z</dcterms:created>
  <dcterms:modified xsi:type="dcterms:W3CDTF">2015-09-15T10:39:37Z</dcterms:modified>
</cp:coreProperties>
</file>